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9"/>
  </p:notesMasterIdLst>
  <p:handoutMasterIdLst>
    <p:handoutMasterId r:id="rId20"/>
  </p:handoutMasterIdLst>
  <p:sldIdLst>
    <p:sldId id="268" r:id="rId2"/>
    <p:sldId id="273" r:id="rId3"/>
    <p:sldId id="271" r:id="rId4"/>
    <p:sldId id="272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79" r:id="rId14"/>
    <p:sldId id="283" r:id="rId15"/>
    <p:sldId id="284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5AB7CBB-843F-464A-A764-71D6ADC27CFA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0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8681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2523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20639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3160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75219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8EB-1716-4988-ABBD-DA494D36AFF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138946-C5C1-4A11-BA69-F12F43F8A94B}" type="datetime1">
              <a:rPr lang="en-US" smtClean="0"/>
              <a:t>1/31/19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5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9 – Section 1-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B5488-280B-B447-8BFB-8C2A6C693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974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4DC7A-CAD7-F446-BE87-EF3F1D6D1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58" b="2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505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C93C1-1BC9-0548-B92E-F05543A30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6" b="10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437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229E4-1CDA-1049-88FA-32DCC6D7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First Intro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17BE-345B-334A-AC1C-3D36E878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/>
          </a:bodyPr>
          <a:lstStyle/>
          <a:p>
            <a:r>
              <a:rPr lang="en-US" dirty="0"/>
              <a:t>Element Focus = </a:t>
            </a:r>
            <a:r>
              <a:rPr lang="en-US" b="1" dirty="0"/>
              <a:t>LINE</a:t>
            </a:r>
          </a:p>
          <a:p>
            <a:r>
              <a:rPr lang="en-US" b="1" dirty="0"/>
              <a:t>Using your understanding of </a:t>
            </a:r>
            <a:r>
              <a:rPr lang="en-US" b="1" u="sng" dirty="0"/>
              <a:t>rule of thirds </a:t>
            </a:r>
            <a:r>
              <a:rPr lang="en-US" b="1" dirty="0"/>
              <a:t>and </a:t>
            </a:r>
            <a:r>
              <a:rPr lang="en-US" b="1" u="sng" dirty="0"/>
              <a:t>creativity of perspective</a:t>
            </a:r>
            <a:r>
              <a:rPr lang="en-US" b="1" dirty="0"/>
              <a:t> and subject </a:t>
            </a:r>
            <a:r>
              <a:rPr lang="en-US" b="1" u="sng" dirty="0"/>
              <a:t>capture 5 photos </a:t>
            </a:r>
            <a:r>
              <a:rPr lang="en-US" b="1" dirty="0"/>
              <a:t>representing the element of </a:t>
            </a:r>
            <a:r>
              <a:rPr lang="en-US" b="1" u="sng" dirty="0"/>
              <a:t>LINE</a:t>
            </a:r>
          </a:p>
          <a:p>
            <a:r>
              <a:rPr lang="en-US" dirty="0"/>
              <a:t>DUE Friday. December 21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u="sng" dirty="0"/>
              <a:t>BEFORE CLASS</a:t>
            </a:r>
          </a:p>
          <a:p>
            <a:r>
              <a:rPr lang="en-US" dirty="0"/>
              <a:t>Friday will be a critique day, be prepared to speak about your captures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DEE54-4E1C-9942-A650-5D043DE8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6521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2FFE6-87D9-324A-819E-E2A2029C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Drive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6C7D-CEDF-2146-85FE-454EC1CCE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has access to it via their school email</a:t>
            </a:r>
          </a:p>
          <a:p>
            <a:r>
              <a:rPr lang="en-US" dirty="0" err="1"/>
              <a:t>Drive.google.com</a:t>
            </a:r>
            <a:r>
              <a:rPr lang="en-US" dirty="0"/>
              <a:t> is the URL to access it directly</a:t>
            </a:r>
          </a:p>
          <a:p>
            <a:r>
              <a:rPr lang="en-US" dirty="0"/>
              <a:t>Where we made our photography folder</a:t>
            </a:r>
          </a:p>
          <a:p>
            <a:r>
              <a:rPr lang="en-US" dirty="0"/>
              <a:t>Where you will store your portfolio and uploads of images and PSDs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9F56E-AC6C-F74E-A592-FF62F3C42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DC3A6-0FC0-954B-ADBC-03081EC458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16" r="1" b="28844"/>
          <a:stretch/>
        </p:blipFill>
        <p:spPr>
          <a:xfrm>
            <a:off x="3175" y="365105"/>
            <a:ext cx="11227442" cy="5883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1D7A5-32A4-0046-B266-0239A6A33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2920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E167-3324-C640-9BF1-98D16D9F3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Your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2E5CE-DD2D-E544-A8A7-61CB011D6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portfolio is where you will store all your digital photography assignments</a:t>
            </a:r>
          </a:p>
          <a:p>
            <a:r>
              <a:rPr lang="en-US" dirty="0"/>
              <a:t>It is a personal website organized and customized by you</a:t>
            </a:r>
          </a:p>
          <a:p>
            <a:r>
              <a:rPr lang="en-US" dirty="0"/>
              <a:t>Will be your FINAL graded submission at the end of the year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831BE9-3B8A-E045-B9AE-76ECC93B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0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EE95D-77BB-9D40-B6DE-0948D49BE9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387" r="1" b="1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1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3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D350A-9E2B-1148-9C04-F725B10A1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65217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B2F2-4F86-4DE8-8747-CA6F980C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9 –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4342E-CB65-4556-8D88-2CBDC760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43271-BE4B-7640-A71B-9A1E8C408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Arial" pitchFamily="34" charset="0"/>
              </a:rPr>
              <a:t>Introduction to Digital Photography</a:t>
            </a:r>
          </a:p>
          <a:p>
            <a:r>
              <a:rPr lang="en-US" dirty="0">
                <a:cs typeface="Arial" pitchFamily="34" charset="0"/>
              </a:rPr>
              <a:t>Usage of smartphone camera</a:t>
            </a:r>
          </a:p>
          <a:p>
            <a:pPr lvl="1"/>
            <a:r>
              <a:rPr lang="en-US" dirty="0">
                <a:cs typeface="Arial" pitchFamily="34" charset="0"/>
              </a:rPr>
              <a:t>IF you have an DSLR, I would recommend using it instead</a:t>
            </a:r>
          </a:p>
          <a:p>
            <a:r>
              <a:rPr lang="en-US" dirty="0">
                <a:cs typeface="Arial" pitchFamily="34" charset="0"/>
              </a:rPr>
              <a:t>Google Classroom Codes</a:t>
            </a:r>
          </a:p>
          <a:p>
            <a:r>
              <a:rPr lang="en-US" dirty="0">
                <a:cs typeface="Arial" pitchFamily="34" charset="0"/>
              </a:rPr>
              <a:t>Review of design principles</a:t>
            </a:r>
          </a:p>
          <a:p>
            <a:r>
              <a:rPr lang="en-US" dirty="0">
                <a:cs typeface="Arial" pitchFamily="34" charset="0"/>
              </a:rPr>
              <a:t>Review of Rule of Thirds</a:t>
            </a:r>
          </a:p>
          <a:p>
            <a:r>
              <a:rPr lang="en-US" dirty="0">
                <a:cs typeface="Arial" pitchFamily="34" charset="0"/>
              </a:rPr>
              <a:t>Review of yesterday’s 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Classroom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 err="1"/>
              <a:t>rhxkpt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E70215-46E5-4005-85CE-133602621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/>
              <a:t>	7mdo2ur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16450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C3FCFA-AD85-457E-9F1C-C0A01F9D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Principles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8E9CEA-1179-4B8D-8180-C6E3F07AE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Shape and Form</a:t>
            </a:r>
          </a:p>
          <a:p>
            <a:pPr lvl="1"/>
            <a:r>
              <a:rPr lang="en-US" dirty="0"/>
              <a:t>Color</a:t>
            </a:r>
          </a:p>
          <a:p>
            <a:pPr lvl="2"/>
            <a:r>
              <a:rPr lang="en-US" dirty="0"/>
              <a:t>Primary</a:t>
            </a:r>
          </a:p>
          <a:p>
            <a:pPr lvl="2"/>
            <a:r>
              <a:rPr lang="en-US" dirty="0"/>
              <a:t>Secondary</a:t>
            </a:r>
          </a:p>
          <a:p>
            <a:pPr lvl="1"/>
            <a:r>
              <a:rPr lang="en-US" dirty="0"/>
              <a:t>Value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Texture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A51F13-B4BB-48F4-B5D2-B0E12A7615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Principles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Balance</a:t>
            </a:r>
          </a:p>
          <a:p>
            <a:pPr lvl="1"/>
            <a:r>
              <a:rPr lang="en-US" dirty="0"/>
              <a:t>Rules of Thirds</a:t>
            </a:r>
          </a:p>
          <a:p>
            <a:pPr lvl="1"/>
            <a:r>
              <a:rPr lang="en-US" dirty="0"/>
              <a:t>Unity and Variety</a:t>
            </a:r>
          </a:p>
          <a:p>
            <a:pPr lvl="1"/>
            <a:r>
              <a:rPr lang="en-US" dirty="0"/>
              <a:t>Movement and Rhythm</a:t>
            </a:r>
          </a:p>
          <a:p>
            <a:pPr lvl="1"/>
            <a:r>
              <a:rPr lang="en-US" dirty="0"/>
              <a:t>Emphasis</a:t>
            </a:r>
          </a:p>
          <a:p>
            <a:pPr lvl="1"/>
            <a:r>
              <a:rPr lang="en-US" dirty="0"/>
              <a:t>Proportion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5032-334D-482B-9501-CD1752D5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79B94A-1144-7042-8F3A-32E5C540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AC985A-657A-6042-A1A8-FA468951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Familiar with capturing images, saving, and uploading to Google Classroom assignments</a:t>
            </a:r>
          </a:p>
          <a:p>
            <a:r>
              <a:rPr lang="en-US" dirty="0"/>
              <a:t>Each assignment worth 100 points and will involve 5 images per</a:t>
            </a:r>
          </a:p>
          <a:p>
            <a:r>
              <a:rPr lang="en-US" dirty="0"/>
              <a:t>Images will need to focus on various design elements and principles</a:t>
            </a:r>
          </a:p>
          <a:p>
            <a:r>
              <a:rPr lang="en-US" dirty="0"/>
              <a:t>Will require classroom critique/discussion</a:t>
            </a:r>
          </a:p>
          <a:p>
            <a:r>
              <a:rPr lang="en-US" dirty="0"/>
              <a:t>Will involve classroom group grading</a:t>
            </a:r>
          </a:p>
          <a:p>
            <a:r>
              <a:rPr lang="en-US" dirty="0"/>
              <a:t>Highest voted photo will be our classroom banner for the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F696E-F132-A942-B4F4-A47579E5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8D8B1-1DEC-984E-AC4B-FCE2913D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</a:rPr>
              <a:t>Google Classroom Assignment Submission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76696D-14D0-4716-BCBB-8DAD02F1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Can add the file right from your phones storage</a:t>
            </a:r>
          </a:p>
          <a:p>
            <a:r>
              <a:rPr lang="en-US" sz="1800" dirty="0">
                <a:solidFill>
                  <a:srgbClr val="262626"/>
                </a:solidFill>
              </a:rPr>
              <a:t>Can download ‘Google Drive’ to upload images their to add form their as well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If using Google Drive I recommend creating a new folder called Photography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8F28AB-8BD2-D549-B70C-BA3C3429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116711"/>
            <a:ext cx="6098041" cy="45735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F192D-9FA3-684D-9C22-B1CB5FDD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8466" y="6379383"/>
            <a:ext cx="3649133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732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8AAA978-38F7-F24C-9B65-A0750813A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Use of vertical and horizontal lines</a:t>
            </a:r>
          </a:p>
          <a:p>
            <a:r>
              <a:rPr lang="en-US" dirty="0"/>
              <a:t>Black and white to create depth and contrasting of 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1608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F9C3D-570B-B54E-BA87-11D234865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9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Park bench</a:t>
            </a:r>
          </a:p>
          <a:p>
            <a:r>
              <a:rPr lang="en-US" dirty="0"/>
              <a:t>Black and white again creates depth and feel</a:t>
            </a:r>
          </a:p>
          <a:p>
            <a:r>
              <a:rPr lang="en-US" dirty="0"/>
              <a:t>Fog introduces mystery scary feel</a:t>
            </a:r>
          </a:p>
          <a:p>
            <a:r>
              <a:rPr lang="en-US" dirty="0"/>
              <a:t>Use of perspective, close-up, illusion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511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415</Words>
  <Application>Microsoft Macintosh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Garamond</vt:lpstr>
      <vt:lpstr>Organic</vt:lpstr>
      <vt:lpstr>Photography</vt:lpstr>
      <vt:lpstr>Unit 9 – Introduction Projects</vt:lpstr>
      <vt:lpstr>The big idea</vt:lpstr>
      <vt:lpstr>Google Classroom Code</vt:lpstr>
      <vt:lpstr>Elements and Principles</vt:lpstr>
      <vt:lpstr>Introduction Projects</vt:lpstr>
      <vt:lpstr>Google Classroom Assignment Submission</vt:lpstr>
      <vt:lpstr>Sample Submission</vt:lpstr>
      <vt:lpstr>Sample Submission</vt:lpstr>
      <vt:lpstr>PowerPoint Presentation</vt:lpstr>
      <vt:lpstr>PowerPoint Presentation</vt:lpstr>
      <vt:lpstr>PowerPoint Presentation</vt:lpstr>
      <vt:lpstr>First Intro Project</vt:lpstr>
      <vt:lpstr>Google Drive</vt:lpstr>
      <vt:lpstr>PowerPoint Presentation</vt:lpstr>
      <vt:lpstr>Creating Your Portfolio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Photography</dc:title>
  <dc:creator>Nick Vertucci</dc:creator>
  <cp:lastModifiedBy>Nick Vertucci</cp:lastModifiedBy>
  <cp:revision>2</cp:revision>
  <dcterms:created xsi:type="dcterms:W3CDTF">2019-01-31T12:40:34Z</dcterms:created>
  <dcterms:modified xsi:type="dcterms:W3CDTF">2019-01-31T13:32:58Z</dcterms:modified>
</cp:coreProperties>
</file>